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snapToGrid="0" snapToObjects="1">
      <p:cViewPr varScale="1">
        <p:scale>
          <a:sx n="101" d="100"/>
          <a:sy n="101"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DF59A6-C236-9941-A560-771949E77A38}" type="doc">
      <dgm:prSet loTypeId="urn:microsoft.com/office/officeart/2005/8/layout/venn1" loCatId="" qsTypeId="urn:microsoft.com/office/officeart/2005/8/quickstyle/simple4" qsCatId="simple" csTypeId="urn:microsoft.com/office/officeart/2005/8/colors/accent1_2" csCatId="accent1" phldr="1"/>
      <dgm:spPr/>
    </dgm:pt>
    <dgm:pt modelId="{9E0CE322-6D56-654A-ACC2-1306882D7646}">
      <dgm:prSet phldrT="[Text]"/>
      <dgm:spPr/>
      <dgm:t>
        <a:bodyPr/>
        <a:lstStyle/>
        <a:p>
          <a:r>
            <a:rPr lang="en-US" dirty="0" smtClean="0"/>
            <a:t>Shared</a:t>
          </a:r>
          <a:r>
            <a:rPr lang="en-US" baseline="0" dirty="0" smtClean="0"/>
            <a:t> Knowledge</a:t>
          </a:r>
          <a:endParaRPr lang="en-US" dirty="0"/>
        </a:p>
      </dgm:t>
    </dgm:pt>
    <dgm:pt modelId="{4440A82B-ED14-F44E-B9EB-3E300ADF6EE3}" type="parTrans" cxnId="{D2DE1076-2B33-E44D-B617-F5A1B8F08A00}">
      <dgm:prSet/>
      <dgm:spPr/>
      <dgm:t>
        <a:bodyPr/>
        <a:lstStyle/>
        <a:p>
          <a:endParaRPr lang="en-US"/>
        </a:p>
      </dgm:t>
    </dgm:pt>
    <dgm:pt modelId="{EC9981D1-A019-FC48-8801-D73F548A752A}" type="sibTrans" cxnId="{D2DE1076-2B33-E44D-B617-F5A1B8F08A00}">
      <dgm:prSet/>
      <dgm:spPr/>
      <dgm:t>
        <a:bodyPr/>
        <a:lstStyle/>
        <a:p>
          <a:endParaRPr lang="en-US"/>
        </a:p>
      </dgm:t>
    </dgm:pt>
    <dgm:pt modelId="{4BE22664-B937-584D-817B-50878EE46F85}">
      <dgm:prSet phldrT="[Text]"/>
      <dgm:spPr/>
      <dgm:t>
        <a:bodyPr/>
        <a:lstStyle/>
        <a:p>
          <a:r>
            <a:rPr lang="en-US" dirty="0" smtClean="0"/>
            <a:t>Personal</a:t>
          </a:r>
          <a:r>
            <a:rPr lang="en-US" baseline="0" dirty="0" smtClean="0"/>
            <a:t> Knowledge</a:t>
          </a:r>
          <a:endParaRPr lang="en-US" dirty="0"/>
        </a:p>
      </dgm:t>
    </dgm:pt>
    <dgm:pt modelId="{9A4514ED-D32B-3042-B8CE-86A9FDF25420}" type="parTrans" cxnId="{2C497E30-12B6-F74F-A9E2-27A87B246937}">
      <dgm:prSet/>
      <dgm:spPr/>
      <dgm:t>
        <a:bodyPr/>
        <a:lstStyle/>
        <a:p>
          <a:endParaRPr lang="en-US"/>
        </a:p>
      </dgm:t>
    </dgm:pt>
    <dgm:pt modelId="{73ABA6C9-40BD-4A40-998B-E52A3913A0E0}" type="sibTrans" cxnId="{2C497E30-12B6-F74F-A9E2-27A87B246937}">
      <dgm:prSet/>
      <dgm:spPr/>
      <dgm:t>
        <a:bodyPr/>
        <a:lstStyle/>
        <a:p>
          <a:endParaRPr lang="en-US"/>
        </a:p>
      </dgm:t>
    </dgm:pt>
    <dgm:pt modelId="{29371BDB-2926-9B46-AFFE-67E43E578E3B}">
      <dgm:prSet/>
      <dgm:spPr/>
      <dgm:t>
        <a:bodyPr/>
        <a:lstStyle/>
        <a:p>
          <a:r>
            <a:rPr lang="en-US" dirty="0" smtClean="0"/>
            <a:t>Zone of Exchange</a:t>
          </a:r>
          <a:endParaRPr lang="en-US" dirty="0"/>
        </a:p>
      </dgm:t>
    </dgm:pt>
    <dgm:pt modelId="{26AD76C2-3593-6549-A76D-37D79E55A985}" type="parTrans" cxnId="{09D3F45C-FF23-1B49-975F-874E4D70DF4B}">
      <dgm:prSet/>
      <dgm:spPr/>
      <dgm:t>
        <a:bodyPr/>
        <a:lstStyle/>
        <a:p>
          <a:endParaRPr lang="en-US"/>
        </a:p>
      </dgm:t>
    </dgm:pt>
    <dgm:pt modelId="{612E829B-8424-5944-9BF0-8179703A144C}" type="sibTrans" cxnId="{09D3F45C-FF23-1B49-975F-874E4D70DF4B}">
      <dgm:prSet/>
      <dgm:spPr/>
      <dgm:t>
        <a:bodyPr/>
        <a:lstStyle/>
        <a:p>
          <a:endParaRPr lang="en-US"/>
        </a:p>
      </dgm:t>
    </dgm:pt>
    <dgm:pt modelId="{1DB1DE0E-A6A0-654B-BD5B-47B6F95D7E1A}" type="pres">
      <dgm:prSet presAssocID="{5BDF59A6-C236-9941-A560-771949E77A38}" presName="compositeShape" presStyleCnt="0">
        <dgm:presLayoutVars>
          <dgm:chMax val="7"/>
          <dgm:dir/>
          <dgm:resizeHandles val="exact"/>
        </dgm:presLayoutVars>
      </dgm:prSet>
      <dgm:spPr/>
    </dgm:pt>
    <dgm:pt modelId="{0FBC016E-75B9-8C49-A3D5-116935EA6F48}" type="pres">
      <dgm:prSet presAssocID="{9E0CE322-6D56-654A-ACC2-1306882D7646}" presName="circ1" presStyleLbl="vennNode1" presStyleIdx="0" presStyleCnt="3" custScaleX="183881" custScaleY="157617" custLinFactNeighborX="-64560" custLinFactNeighborY="35809"/>
      <dgm:spPr/>
      <dgm:t>
        <a:bodyPr/>
        <a:lstStyle/>
        <a:p>
          <a:endParaRPr lang="en-US"/>
        </a:p>
      </dgm:t>
    </dgm:pt>
    <dgm:pt modelId="{ADA97E35-6252-9649-9F43-F7AD741656E0}" type="pres">
      <dgm:prSet presAssocID="{9E0CE322-6D56-654A-ACC2-1306882D7646}" presName="circ1Tx" presStyleLbl="revTx" presStyleIdx="0" presStyleCnt="0">
        <dgm:presLayoutVars>
          <dgm:chMax val="0"/>
          <dgm:chPref val="0"/>
          <dgm:bulletEnabled val="1"/>
        </dgm:presLayoutVars>
      </dgm:prSet>
      <dgm:spPr/>
      <dgm:t>
        <a:bodyPr/>
        <a:lstStyle/>
        <a:p>
          <a:endParaRPr lang="en-US"/>
        </a:p>
      </dgm:t>
    </dgm:pt>
    <dgm:pt modelId="{9F9138FF-729F-5943-99A8-AE8AED4F393D}" type="pres">
      <dgm:prSet presAssocID="{4BE22664-B937-584D-817B-50878EE46F85}" presName="circ2" presStyleLbl="vennNode1" presStyleIdx="1" presStyleCnt="3" custScaleX="182983" custScaleY="161007" custLinFactNeighborX="39837" custLinFactNeighborY="-24075"/>
      <dgm:spPr/>
      <dgm:t>
        <a:bodyPr/>
        <a:lstStyle/>
        <a:p>
          <a:endParaRPr lang="en-US"/>
        </a:p>
      </dgm:t>
    </dgm:pt>
    <dgm:pt modelId="{77E23909-508B-2A4D-A8F1-433A216CEC7B}" type="pres">
      <dgm:prSet presAssocID="{4BE22664-B937-584D-817B-50878EE46F85}" presName="circ2Tx" presStyleLbl="revTx" presStyleIdx="0" presStyleCnt="0">
        <dgm:presLayoutVars>
          <dgm:chMax val="0"/>
          <dgm:chPref val="0"/>
          <dgm:bulletEnabled val="1"/>
        </dgm:presLayoutVars>
      </dgm:prSet>
      <dgm:spPr/>
      <dgm:t>
        <a:bodyPr/>
        <a:lstStyle/>
        <a:p>
          <a:endParaRPr lang="en-US"/>
        </a:p>
      </dgm:t>
    </dgm:pt>
    <dgm:pt modelId="{F6811EBE-C707-3645-B0BB-8775ED25B3A3}" type="pres">
      <dgm:prSet presAssocID="{29371BDB-2926-9B46-AFFE-67E43E578E3B}" presName="circ3" presStyleLbl="vennNode1" presStyleIdx="2" presStyleCnt="3" custScaleX="39740" custScaleY="32550" custLinFactNeighborX="58636" custLinFactNeighborY="-34018"/>
      <dgm:spPr/>
      <dgm:t>
        <a:bodyPr/>
        <a:lstStyle/>
        <a:p>
          <a:endParaRPr lang="en-US"/>
        </a:p>
      </dgm:t>
    </dgm:pt>
    <dgm:pt modelId="{B9B05839-99E7-2C42-A322-2D4DA1E63901}" type="pres">
      <dgm:prSet presAssocID="{29371BDB-2926-9B46-AFFE-67E43E578E3B}" presName="circ3Tx" presStyleLbl="revTx" presStyleIdx="0" presStyleCnt="0">
        <dgm:presLayoutVars>
          <dgm:chMax val="0"/>
          <dgm:chPref val="0"/>
          <dgm:bulletEnabled val="1"/>
        </dgm:presLayoutVars>
      </dgm:prSet>
      <dgm:spPr/>
      <dgm:t>
        <a:bodyPr/>
        <a:lstStyle/>
        <a:p>
          <a:endParaRPr lang="en-US"/>
        </a:p>
      </dgm:t>
    </dgm:pt>
  </dgm:ptLst>
  <dgm:cxnLst>
    <dgm:cxn modelId="{4A640FB8-763F-F748-A3E4-D282D56B54F4}" type="presOf" srcId="{4BE22664-B937-584D-817B-50878EE46F85}" destId="{77E23909-508B-2A4D-A8F1-433A216CEC7B}" srcOrd="1" destOrd="0" presId="urn:microsoft.com/office/officeart/2005/8/layout/venn1"/>
    <dgm:cxn modelId="{AA4FF021-06BC-B247-B43A-81F0A0020AA3}" type="presOf" srcId="{5BDF59A6-C236-9941-A560-771949E77A38}" destId="{1DB1DE0E-A6A0-654B-BD5B-47B6F95D7E1A}" srcOrd="0" destOrd="0" presId="urn:microsoft.com/office/officeart/2005/8/layout/venn1"/>
    <dgm:cxn modelId="{2C497E30-12B6-F74F-A9E2-27A87B246937}" srcId="{5BDF59A6-C236-9941-A560-771949E77A38}" destId="{4BE22664-B937-584D-817B-50878EE46F85}" srcOrd="1" destOrd="0" parTransId="{9A4514ED-D32B-3042-B8CE-86A9FDF25420}" sibTransId="{73ABA6C9-40BD-4A40-998B-E52A3913A0E0}"/>
    <dgm:cxn modelId="{09D3F45C-FF23-1B49-975F-874E4D70DF4B}" srcId="{5BDF59A6-C236-9941-A560-771949E77A38}" destId="{29371BDB-2926-9B46-AFFE-67E43E578E3B}" srcOrd="2" destOrd="0" parTransId="{26AD76C2-3593-6549-A76D-37D79E55A985}" sibTransId="{612E829B-8424-5944-9BF0-8179703A144C}"/>
    <dgm:cxn modelId="{42CD6631-99FA-0548-9908-DC33A640F2AC}" type="presOf" srcId="{29371BDB-2926-9B46-AFFE-67E43E578E3B}" destId="{B9B05839-99E7-2C42-A322-2D4DA1E63901}" srcOrd="1" destOrd="0" presId="urn:microsoft.com/office/officeart/2005/8/layout/venn1"/>
    <dgm:cxn modelId="{EFA35194-D14D-8C4F-A0E9-18E86F11DA1A}" type="presOf" srcId="{9E0CE322-6D56-654A-ACC2-1306882D7646}" destId="{0FBC016E-75B9-8C49-A3D5-116935EA6F48}" srcOrd="0" destOrd="0" presId="urn:microsoft.com/office/officeart/2005/8/layout/venn1"/>
    <dgm:cxn modelId="{D2DE1076-2B33-E44D-B617-F5A1B8F08A00}" srcId="{5BDF59A6-C236-9941-A560-771949E77A38}" destId="{9E0CE322-6D56-654A-ACC2-1306882D7646}" srcOrd="0" destOrd="0" parTransId="{4440A82B-ED14-F44E-B9EB-3E300ADF6EE3}" sibTransId="{EC9981D1-A019-FC48-8801-D73F548A752A}"/>
    <dgm:cxn modelId="{D568D469-58CA-4D4E-9306-60ADB599111F}" type="presOf" srcId="{4BE22664-B937-584D-817B-50878EE46F85}" destId="{9F9138FF-729F-5943-99A8-AE8AED4F393D}" srcOrd="0" destOrd="0" presId="urn:microsoft.com/office/officeart/2005/8/layout/venn1"/>
    <dgm:cxn modelId="{358C0561-6B2C-6748-A523-6B93B5C1FC38}" type="presOf" srcId="{9E0CE322-6D56-654A-ACC2-1306882D7646}" destId="{ADA97E35-6252-9649-9F43-F7AD741656E0}" srcOrd="1" destOrd="0" presId="urn:microsoft.com/office/officeart/2005/8/layout/venn1"/>
    <dgm:cxn modelId="{B7087FFC-3EFB-8F4F-8D25-D09E8E2ED807}" type="presOf" srcId="{29371BDB-2926-9B46-AFFE-67E43E578E3B}" destId="{F6811EBE-C707-3645-B0BB-8775ED25B3A3}" srcOrd="0" destOrd="0" presId="urn:microsoft.com/office/officeart/2005/8/layout/venn1"/>
    <dgm:cxn modelId="{C4A88DE8-86A7-5B4D-B632-6C908DA6A2C9}" type="presParOf" srcId="{1DB1DE0E-A6A0-654B-BD5B-47B6F95D7E1A}" destId="{0FBC016E-75B9-8C49-A3D5-116935EA6F48}" srcOrd="0" destOrd="0" presId="urn:microsoft.com/office/officeart/2005/8/layout/venn1"/>
    <dgm:cxn modelId="{4A855E3C-4DED-F84E-8411-99D019EEFCD4}" type="presParOf" srcId="{1DB1DE0E-A6A0-654B-BD5B-47B6F95D7E1A}" destId="{ADA97E35-6252-9649-9F43-F7AD741656E0}" srcOrd="1" destOrd="0" presId="urn:microsoft.com/office/officeart/2005/8/layout/venn1"/>
    <dgm:cxn modelId="{32F80372-2492-AC4D-A887-45BA7B3B334F}" type="presParOf" srcId="{1DB1DE0E-A6A0-654B-BD5B-47B6F95D7E1A}" destId="{9F9138FF-729F-5943-99A8-AE8AED4F393D}" srcOrd="2" destOrd="0" presId="urn:microsoft.com/office/officeart/2005/8/layout/venn1"/>
    <dgm:cxn modelId="{888EB77A-6517-6B4F-9DDC-A836B57E6B6A}" type="presParOf" srcId="{1DB1DE0E-A6A0-654B-BD5B-47B6F95D7E1A}" destId="{77E23909-508B-2A4D-A8F1-433A216CEC7B}" srcOrd="3" destOrd="0" presId="urn:microsoft.com/office/officeart/2005/8/layout/venn1"/>
    <dgm:cxn modelId="{4C1D4E2A-3E57-D744-8268-6A9C22D025FF}" type="presParOf" srcId="{1DB1DE0E-A6A0-654B-BD5B-47B6F95D7E1A}" destId="{F6811EBE-C707-3645-B0BB-8775ED25B3A3}" srcOrd="4" destOrd="0" presId="urn:microsoft.com/office/officeart/2005/8/layout/venn1"/>
    <dgm:cxn modelId="{CBB7B149-839D-BA4C-9025-C720B9F1BCAF}" type="presParOf" srcId="{1DB1DE0E-A6A0-654B-BD5B-47B6F95D7E1A}" destId="{B9B05839-99E7-2C42-A322-2D4DA1E6390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C016E-75B9-8C49-A3D5-116935EA6F48}">
      <dsp:nvSpPr>
        <dsp:cNvPr id="0" name=""/>
        <dsp:cNvSpPr/>
      </dsp:nvSpPr>
      <dsp:spPr>
        <a:xfrm>
          <a:off x="0" y="290099"/>
          <a:ext cx="6476640" cy="5551572"/>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Shared</a:t>
          </a:r>
          <a:r>
            <a:rPr lang="en-US" sz="1700" kern="1200" baseline="0" dirty="0" smtClean="0"/>
            <a:t> Knowledge</a:t>
          </a:r>
          <a:endParaRPr lang="en-US" sz="1700" kern="1200" dirty="0"/>
        </a:p>
      </dsp:txBody>
      <dsp:txXfrm>
        <a:off x="863552" y="1261624"/>
        <a:ext cx="4749536" cy="2498207"/>
      </dsp:txXfrm>
    </dsp:sp>
    <dsp:sp modelId="{9F9138FF-729F-5943-99A8-AE8AED4F393D}">
      <dsp:nvSpPr>
        <dsp:cNvPr id="0" name=""/>
        <dsp:cNvSpPr/>
      </dsp:nvSpPr>
      <dsp:spPr>
        <a:xfrm>
          <a:off x="4072340" y="322538"/>
          <a:ext cx="6445011" cy="567097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Personal</a:t>
          </a:r>
          <a:r>
            <a:rPr lang="en-US" sz="1700" kern="1200" baseline="0" dirty="0" smtClean="0"/>
            <a:t> Knowledge</a:t>
          </a:r>
          <a:endParaRPr lang="en-US" sz="1700" kern="1200" dirty="0"/>
        </a:p>
      </dsp:txBody>
      <dsp:txXfrm>
        <a:off x="6043439" y="1787540"/>
        <a:ext cx="3867006" cy="3119036"/>
      </dsp:txXfrm>
    </dsp:sp>
    <dsp:sp modelId="{F6811EBE-C707-3645-B0BB-8775ED25B3A3}">
      <dsp:nvSpPr>
        <dsp:cNvPr id="0" name=""/>
        <dsp:cNvSpPr/>
      </dsp:nvSpPr>
      <dsp:spPr>
        <a:xfrm>
          <a:off x="4725609" y="2234578"/>
          <a:ext cx="1399718" cy="1146473"/>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Zone of Exchange</a:t>
          </a:r>
          <a:endParaRPr lang="en-US" sz="1700" kern="1200" dirty="0"/>
        </a:p>
      </dsp:txBody>
      <dsp:txXfrm>
        <a:off x="4857416" y="2530750"/>
        <a:ext cx="839831" cy="6305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45994-7F0D-3040-83D3-41897311F42A}" type="datetimeFigureOut">
              <a:rPr lang="en-US" smtClean="0"/>
              <a:t>4/17/16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48C2E-7BAC-2C4E-A823-5A0248B27166}" type="slidenum">
              <a:rPr lang="en-US" smtClean="0"/>
              <a:t>‹#›</a:t>
            </a:fld>
            <a:endParaRPr lang="en-US"/>
          </a:p>
        </p:txBody>
      </p:sp>
    </p:spTree>
    <p:extLst>
      <p:ext uri="{BB962C8B-B14F-4D97-AF65-F5344CB8AC3E}">
        <p14:creationId xmlns:p14="http://schemas.microsoft.com/office/powerpoint/2010/main" val="174670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the slides</a:t>
            </a:r>
            <a:endParaRPr lang="en-US" dirty="0"/>
          </a:p>
        </p:txBody>
      </p:sp>
      <p:sp>
        <p:nvSpPr>
          <p:cNvPr id="4" name="Slide Number Placeholder 3"/>
          <p:cNvSpPr>
            <a:spLocks noGrp="1"/>
          </p:cNvSpPr>
          <p:nvPr>
            <p:ph type="sldNum" sz="quarter" idx="10"/>
          </p:nvPr>
        </p:nvSpPr>
        <p:spPr/>
        <p:txBody>
          <a:bodyPr/>
          <a:lstStyle/>
          <a:p>
            <a:fld id="{11248C2E-7BAC-2C4E-A823-5A0248B27166}" type="slidenum">
              <a:rPr lang="en-US" smtClean="0"/>
              <a:t>2</a:t>
            </a:fld>
            <a:endParaRPr lang="en-US"/>
          </a:p>
        </p:txBody>
      </p:sp>
    </p:spTree>
    <p:extLst>
      <p:ext uri="{BB962C8B-B14F-4D97-AF65-F5344CB8AC3E}">
        <p14:creationId xmlns:p14="http://schemas.microsoft.com/office/powerpoint/2010/main" val="693563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80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79183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5D5DDA-D45C-0442-8B74-C8E4A28E3FA0}" type="datetimeFigureOut">
              <a:rPr lang="en-US" smtClean="0"/>
              <a:t>4/17/16</a:t>
            </a:fld>
            <a:endParaRPr lang="en-US"/>
          </a:p>
        </p:txBody>
      </p:sp>
      <p:sp>
        <p:nvSpPr>
          <p:cNvPr id="5" name="Footer Placeholder 4"/>
          <p:cNvSpPr>
            <a:spLocks noGrp="1"/>
          </p:cNvSpPr>
          <p:nvPr>
            <p:ph type="ftr" sz="quarter" idx="11"/>
          </p:nvPr>
        </p:nvSpPr>
        <p:spPr/>
        <p:txBody>
          <a:bodyPr/>
          <a:lstStyle/>
          <a:p>
            <a:r>
              <a:rPr lang="en-US" dirty="0" smtClean="0"/>
              <a:t>@</a:t>
            </a:r>
            <a:r>
              <a:rPr lang="en-US" dirty="0" err="1" smtClean="0"/>
              <a:t>wrpvincent</a:t>
            </a:r>
            <a:endParaRPr lang="en-US" dirty="0"/>
          </a:p>
        </p:txBody>
      </p:sp>
      <p:sp>
        <p:nvSpPr>
          <p:cNvPr id="6" name="Slide Number Placeholder 5"/>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58852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D5DDA-D45C-0442-8B74-C8E4A28E3FA0}"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75355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D5DDA-D45C-0442-8B74-C8E4A28E3FA0}"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22722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600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D5DDA-D45C-0442-8B74-C8E4A28E3FA0}" type="datetimeFigureOut">
              <a:rPr lang="en-US" smtClean="0"/>
              <a:t>4/17/16</a:t>
            </a:fld>
            <a:endParaRPr lang="en-US"/>
          </a:p>
        </p:txBody>
      </p:sp>
      <p:sp>
        <p:nvSpPr>
          <p:cNvPr id="5" name="Footer Placeholder 4"/>
          <p:cNvSpPr>
            <a:spLocks noGrp="1"/>
          </p:cNvSpPr>
          <p:nvPr>
            <p:ph type="ftr" sz="quarter" idx="11"/>
          </p:nvPr>
        </p:nvSpPr>
        <p:spPr/>
        <p:txBody>
          <a:bodyPr/>
          <a:lstStyle/>
          <a:p>
            <a:r>
              <a:rPr lang="en-US" dirty="0" smtClean="0"/>
              <a:t>@</a:t>
            </a:r>
            <a:r>
              <a:rPr lang="en-US" dirty="0" err="1" smtClean="0"/>
              <a:t>wrpvincent</a:t>
            </a:r>
            <a:endParaRPr lang="en-US" dirty="0"/>
          </a:p>
        </p:txBody>
      </p:sp>
      <p:sp>
        <p:nvSpPr>
          <p:cNvPr id="6" name="Slide Number Placeholder 5"/>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73920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D5DDA-D45C-0442-8B74-C8E4A28E3FA0}"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48113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D5DDA-D45C-0442-8B74-C8E4A28E3FA0}"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201290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5D5DDA-D45C-0442-8B74-C8E4A28E3FA0}" type="datetimeFigureOut">
              <a:rPr lang="en-US" smtClean="0"/>
              <a:t>4/17/16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66138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D5DDA-D45C-0442-8B74-C8E4A28E3FA0}" type="datetimeFigureOut">
              <a:rPr lang="en-US" smtClean="0"/>
              <a:t>4/17/16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33640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D5DDA-D45C-0442-8B74-C8E4A28E3FA0}" type="datetimeFigureOut">
              <a:rPr lang="en-US" smtClean="0"/>
              <a:t>4/17/16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50285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D5DDA-D45C-0442-8B74-C8E4A28E3FA0}"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10730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D5DDA-D45C-0442-8B74-C8E4A28E3FA0}"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A19C-20BD-6E4F-907A-4A1CC5148ABD}" type="slidenum">
              <a:rPr lang="en-US" smtClean="0"/>
              <a:t>‹#›</a:t>
            </a:fld>
            <a:endParaRPr lang="en-US"/>
          </a:p>
        </p:txBody>
      </p:sp>
    </p:spTree>
    <p:extLst>
      <p:ext uri="{BB962C8B-B14F-4D97-AF65-F5344CB8AC3E}">
        <p14:creationId xmlns:p14="http://schemas.microsoft.com/office/powerpoint/2010/main" val="677646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D5DDA-D45C-0442-8B74-C8E4A28E3FA0}" type="datetimeFigureOut">
              <a:rPr lang="en-US" smtClean="0"/>
              <a:t>4/17/16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t>
            </a:r>
            <a:r>
              <a:rPr lang="en-US" dirty="0" err="1" smtClean="0"/>
              <a:t>wrpvincent</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1A19C-20BD-6E4F-907A-4A1CC5148ABD}" type="slidenum">
              <a:rPr lang="en-US" smtClean="0"/>
              <a:t>‹#›</a:t>
            </a:fld>
            <a:endParaRPr lang="en-US"/>
          </a:p>
        </p:txBody>
      </p:sp>
    </p:spTree>
    <p:extLst>
      <p:ext uri="{BB962C8B-B14F-4D97-AF65-F5344CB8AC3E}">
        <p14:creationId xmlns:p14="http://schemas.microsoft.com/office/powerpoint/2010/main" val="1739726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6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slideshare.net/andrewwbrown/world-faiths?ref=http://www.tokresource.org/tok_classes/areas/world_faiths/index.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wforum.org/2012/12/18/global-religious-landscape-exe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Religious Knowledge Systems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534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7975"/>
          </a:xfrm>
        </p:spPr>
        <p:txBody>
          <a:bodyPr/>
          <a:lstStyle/>
          <a:p>
            <a:r>
              <a:rPr lang="en-US" dirty="0" smtClean="0"/>
              <a:t>What is the global landscape </a:t>
            </a:r>
            <a:r>
              <a:rPr lang="en-US" smtClean="0"/>
              <a:t>of religious belief?</a:t>
            </a:r>
            <a:endParaRPr lang="en-US"/>
          </a:p>
        </p:txBody>
      </p:sp>
      <p:sp>
        <p:nvSpPr>
          <p:cNvPr id="4" name="Content Placeholder 3"/>
          <p:cNvSpPr>
            <a:spLocks noGrp="1"/>
          </p:cNvSpPr>
          <p:nvPr>
            <p:ph idx="1"/>
          </p:nvPr>
        </p:nvSpPr>
        <p:spPr/>
        <p:txBody>
          <a:bodyPr>
            <a:noAutofit/>
          </a:bodyPr>
          <a:lstStyle/>
          <a:p>
            <a:endParaRPr lang="en-US" sz="2800" dirty="0" smtClean="0"/>
          </a:p>
          <a:p>
            <a:r>
              <a:rPr lang="en-US" sz="2800" dirty="0" smtClean="0"/>
              <a:t>Examine the slideshow available at the following link:</a:t>
            </a:r>
          </a:p>
          <a:p>
            <a:endParaRPr lang="en-US" sz="2800" dirty="0" smtClean="0"/>
          </a:p>
          <a:p>
            <a:r>
              <a:rPr lang="en-US" sz="2800" dirty="0">
                <a:hlinkClick r:id="rId3"/>
              </a:rPr>
              <a:t>http://www.slideshare.net/andrewwbrown/world-faiths?ref=http://</a:t>
            </a:r>
            <a:r>
              <a:rPr lang="en-US" sz="2800" dirty="0" smtClean="0">
                <a:hlinkClick r:id="rId3"/>
              </a:rPr>
              <a:t>www.tokresource.org/tok_classes/areas/world_faiths/index.htm</a:t>
            </a:r>
            <a:endParaRPr lang="en-US" sz="2800" dirty="0" smtClean="0"/>
          </a:p>
          <a:p>
            <a:endParaRPr lang="en-US" sz="2800" dirty="0" smtClean="0"/>
          </a:p>
          <a:p>
            <a:r>
              <a:rPr lang="en-US" sz="2800" dirty="0" smtClean="0"/>
              <a:t>What tradition does the image belong to?</a:t>
            </a:r>
          </a:p>
          <a:p>
            <a:r>
              <a:rPr lang="en-US" sz="2800" dirty="0" smtClean="0"/>
              <a:t>What is happening in each of the pictures?</a:t>
            </a:r>
            <a:endParaRPr lang="en-US" sz="2800" dirty="0"/>
          </a:p>
        </p:txBody>
      </p:sp>
    </p:spTree>
    <p:extLst>
      <p:ext uri="{BB962C8B-B14F-4D97-AF65-F5344CB8AC3E}">
        <p14:creationId xmlns:p14="http://schemas.microsoft.com/office/powerpoint/2010/main" val="71013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pairs examine the following report:</a:t>
            </a:r>
          </a:p>
          <a:p>
            <a:endParaRPr lang="en-US" dirty="0" smtClean="0"/>
          </a:p>
          <a:p>
            <a:r>
              <a:rPr lang="en-US" dirty="0">
                <a:hlinkClick r:id="rId2"/>
              </a:rPr>
              <a:t>http://www.pewforum.org/2012/12/18/global-religious-landscape-exec</a:t>
            </a:r>
            <a:r>
              <a:rPr lang="en-US" dirty="0" smtClean="0">
                <a:hlinkClick r:id="rId2"/>
              </a:rPr>
              <a:t>/</a:t>
            </a:r>
            <a:endParaRPr lang="en-US" dirty="0" smtClean="0"/>
          </a:p>
          <a:p>
            <a:endParaRPr lang="en-US" dirty="0" smtClean="0"/>
          </a:p>
          <a:p>
            <a:r>
              <a:rPr lang="en-US" dirty="0" smtClean="0"/>
              <a:t>Try to </a:t>
            </a:r>
            <a:r>
              <a:rPr lang="en-US" dirty="0" err="1" smtClean="0"/>
              <a:t>summarise</a:t>
            </a:r>
            <a:r>
              <a:rPr lang="en-US" dirty="0" smtClean="0"/>
              <a:t> the key information</a:t>
            </a:r>
          </a:p>
        </p:txBody>
      </p:sp>
    </p:spTree>
    <p:extLst>
      <p:ext uri="{BB962C8B-B14F-4D97-AF65-F5344CB8AC3E}">
        <p14:creationId xmlns:p14="http://schemas.microsoft.com/office/powerpoint/2010/main" val="37575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Religion Good or Bad?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8154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Creation Myth from Papa New Guinea</a:t>
            </a:r>
            <a:endParaRPr lang="en-US" dirty="0"/>
          </a:p>
        </p:txBody>
      </p:sp>
      <p:sp>
        <p:nvSpPr>
          <p:cNvPr id="3" name="Content Placeholder 2"/>
          <p:cNvSpPr>
            <a:spLocks noGrp="1"/>
          </p:cNvSpPr>
          <p:nvPr>
            <p:ph idx="1"/>
          </p:nvPr>
        </p:nvSpPr>
        <p:spPr>
          <a:xfrm>
            <a:off x="838200" y="1803400"/>
            <a:ext cx="10515600" cy="4584699"/>
          </a:xfrm>
        </p:spPr>
        <p:txBody>
          <a:bodyPr>
            <a:normAutofit fontScale="55000" lnSpcReduction="20000"/>
          </a:bodyPr>
          <a:lstStyle/>
          <a:p>
            <a:r>
              <a:rPr lang="en-US" dirty="0"/>
              <a:t>“In the beginning, all people lived around a great ironwood tree in the jungle, speaking the same language. One man whose testes were enormously swollen from infection with a parasitic worm spent his time sitting on a branch of the tree, so that he could rest his heavy testes on the ground. Out of curiosity, animals of the jungle came up and sniffed at his testes. Hunters then found the animals easy to kill, and everyone had plenty of food and was </a:t>
            </a:r>
            <a:r>
              <a:rPr lang="en-US" dirty="0" smtClean="0"/>
              <a:t>happy. Then</a:t>
            </a:r>
            <a:r>
              <a:rPr lang="en-US" dirty="0"/>
              <a:t>, one day, a bad man killed a beautiful woman’s husband, in order to get the woman for himself. Relatives of the dead husband attacked the murderer, who was defended in turn by his own relatives, until the murderer and his relatives climbed into the ironwood tree to save themselves. The attackers tugged on lianas hanging from one side of the tree, in order to pull the tree’s crown down towards the ground and get at their </a:t>
            </a:r>
            <a:r>
              <a:rPr lang="en-US" dirty="0" smtClean="0"/>
              <a:t>enemies. Finally</a:t>
            </a:r>
            <a:r>
              <a:rPr lang="en-US" dirty="0"/>
              <a:t>, the lianas snapped in half, causing the tree to spring back with tremendous force. The murderer and his relatives were hurled out of the tree in many different directions. They landed so far away, in so many different places, that they never found each other again. With time, their languages became more and more divergent. That is why people today speak so many different languages and cannot understand each other, and why it is hard work for hunters to catch animals for </a:t>
            </a:r>
            <a:r>
              <a:rPr lang="en-US" dirty="0" smtClean="0"/>
              <a:t>food. </a:t>
            </a:r>
          </a:p>
          <a:p>
            <a:endParaRPr lang="en-US" dirty="0" smtClean="0"/>
          </a:p>
          <a:p>
            <a:r>
              <a:rPr lang="en-US" dirty="0" smtClean="0"/>
              <a:t>That </a:t>
            </a:r>
            <a:r>
              <a:rPr lang="en-US" dirty="0"/>
              <a:t>story was related to me by </a:t>
            </a:r>
            <a:r>
              <a:rPr lang="en-US" dirty="0" err="1"/>
              <a:t>Sikari</a:t>
            </a:r>
            <a:r>
              <a:rPr lang="en-US" dirty="0"/>
              <a:t> people, a tribe of six hundred New Guineans</a:t>
            </a:r>
            <a:r>
              <a:rPr lang="en-US" dirty="0" smtClean="0"/>
              <a:t>. (Jared Diamond)</a:t>
            </a:r>
            <a:endParaRPr lang="en-US" dirty="0"/>
          </a:p>
          <a:p>
            <a:endParaRPr lang="en-US" dirty="0"/>
          </a:p>
        </p:txBody>
      </p:sp>
    </p:spTree>
    <p:extLst>
      <p:ext uri="{BB962C8B-B14F-4D97-AF65-F5344CB8AC3E}">
        <p14:creationId xmlns:p14="http://schemas.microsoft.com/office/powerpoint/2010/main" val="56298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groups of three discuss</a:t>
            </a:r>
            <a:r>
              <a:rPr lang="is-IS" dirty="0" smtClean="0"/>
              <a:t>…</a:t>
            </a:r>
            <a:endParaRPr lang="en-US" dirty="0"/>
          </a:p>
        </p:txBody>
      </p:sp>
      <p:sp>
        <p:nvSpPr>
          <p:cNvPr id="3" name="Content Placeholder 2"/>
          <p:cNvSpPr>
            <a:spLocks noGrp="1"/>
          </p:cNvSpPr>
          <p:nvPr>
            <p:ph idx="1"/>
          </p:nvPr>
        </p:nvSpPr>
        <p:spPr/>
        <p:txBody>
          <a:bodyPr/>
          <a:lstStyle/>
          <a:p>
            <a:r>
              <a:rPr lang="en-US" b="1" dirty="0"/>
              <a:t>Well, is there such a thing as religion?</a:t>
            </a:r>
          </a:p>
          <a:p>
            <a:r>
              <a:rPr lang="en-US" b="1" dirty="0"/>
              <a:t>Is belief in God a pre-requisite for being religious?</a:t>
            </a:r>
          </a:p>
          <a:p>
            <a:r>
              <a:rPr lang="en-US" b="1" dirty="0"/>
              <a:t>Formulate a Knowledge Question of your own on any </a:t>
            </a:r>
            <a:r>
              <a:rPr lang="en-US" b="1" dirty="0" smtClean="0"/>
              <a:t>aspect of </a:t>
            </a:r>
            <a:r>
              <a:rPr lang="en-US" b="1" dirty="0"/>
              <a:t>Religious Knowledge Systems</a:t>
            </a:r>
            <a:r>
              <a:rPr lang="en-US" b="1" dirty="0" smtClean="0"/>
              <a:t>.</a:t>
            </a:r>
          </a:p>
          <a:p>
            <a:r>
              <a:rPr lang="en-US" b="1" dirty="0" smtClean="0"/>
              <a:t>Write </a:t>
            </a:r>
            <a:r>
              <a:rPr lang="en-US" b="1" dirty="0"/>
              <a:t>it down and add the names of the triad before </a:t>
            </a:r>
            <a:r>
              <a:rPr lang="en-US" b="1" dirty="0" smtClean="0"/>
              <a:t>handing in.</a:t>
            </a:r>
            <a:endParaRPr lang="en-US" b="1" dirty="0"/>
          </a:p>
          <a:p>
            <a:endParaRPr lang="en-US" dirty="0"/>
          </a:p>
        </p:txBody>
      </p:sp>
    </p:spTree>
    <p:extLst>
      <p:ext uri="{BB962C8B-B14F-4D97-AF65-F5344CB8AC3E}">
        <p14:creationId xmlns:p14="http://schemas.microsoft.com/office/powerpoint/2010/main" val="128103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578756718"/>
              </p:ext>
            </p:extLst>
          </p:nvPr>
        </p:nvGraphicFramePr>
        <p:xfrm>
          <a:off x="881117" y="483184"/>
          <a:ext cx="10517352" cy="5870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4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Reflection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what ways does personal knowledge interact with shared knowledge in religion?</a:t>
            </a:r>
          </a:p>
          <a:p>
            <a:endParaRPr lang="en-US" dirty="0"/>
          </a:p>
          <a:p>
            <a:r>
              <a:rPr lang="en-US" dirty="0" smtClean="0"/>
              <a:t>To what extent would consider religion to be entirely </a:t>
            </a:r>
            <a:r>
              <a:rPr lang="en-US" i="1" dirty="0" smtClean="0"/>
              <a:t>shared knowledge</a:t>
            </a:r>
            <a:r>
              <a:rPr lang="en-US" dirty="0" smtClean="0"/>
              <a:t>, with a new generation accepting communal knowledge into their own personal knowledge?</a:t>
            </a:r>
          </a:p>
          <a:p>
            <a:endParaRPr lang="en-US" dirty="0" smtClean="0"/>
          </a:p>
          <a:p>
            <a:r>
              <a:rPr lang="en-US" dirty="0" smtClean="0"/>
              <a:t>To what extent, on the other hand, would you consider religious beliefs to be entirely </a:t>
            </a:r>
            <a:r>
              <a:rPr lang="en-US" i="1" dirty="0" smtClean="0"/>
              <a:t>personal knowledge, </a:t>
            </a:r>
            <a:r>
              <a:rPr lang="en-US" dirty="0" smtClean="0"/>
              <a:t>even if people hold them in common with others?</a:t>
            </a:r>
          </a:p>
          <a:p>
            <a:endParaRPr lang="en-US" dirty="0"/>
          </a:p>
          <a:p>
            <a:r>
              <a:rPr lang="en-US" dirty="0" smtClean="0"/>
              <a:t>If you hold no religious belief, to what extent are you affected by the religious culture of your surrounding society?</a:t>
            </a:r>
            <a:endParaRPr lang="en-US" dirty="0"/>
          </a:p>
        </p:txBody>
      </p:sp>
    </p:spTree>
    <p:extLst>
      <p:ext uri="{BB962C8B-B14F-4D97-AF65-F5344CB8AC3E}">
        <p14:creationId xmlns:p14="http://schemas.microsoft.com/office/powerpoint/2010/main" val="141973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world religions</a:t>
            </a:r>
            <a:endParaRPr lang="en-US" dirty="0"/>
          </a:p>
        </p:txBody>
      </p:sp>
      <p:sp>
        <p:nvSpPr>
          <p:cNvPr id="3" name="Content Placeholder 2"/>
          <p:cNvSpPr>
            <a:spLocks noGrp="1"/>
          </p:cNvSpPr>
          <p:nvPr>
            <p:ph idx="1"/>
          </p:nvPr>
        </p:nvSpPr>
        <p:spPr>
          <a:xfrm>
            <a:off x="838200" y="1825625"/>
            <a:ext cx="4305300" cy="4351338"/>
          </a:xfrm>
        </p:spPr>
        <p:txBody>
          <a:bodyPr>
            <a:normAutofit fontScale="92500" lnSpcReduction="10000"/>
          </a:bodyPr>
          <a:lstStyle/>
          <a:p>
            <a:r>
              <a:rPr lang="en-US" dirty="0" smtClean="0"/>
              <a:t>Research the given world religion in your groups, addressing each of the 10 subtopics as shown on the sheet.</a:t>
            </a:r>
          </a:p>
          <a:p>
            <a:endParaRPr lang="en-US" dirty="0"/>
          </a:p>
          <a:p>
            <a:r>
              <a:rPr lang="en-US" dirty="0" smtClean="0"/>
              <a:t>We will present in groups next lesson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2913548"/>
              </p:ext>
            </p:extLst>
          </p:nvPr>
        </p:nvGraphicFramePr>
        <p:xfrm>
          <a:off x="6362700" y="1639888"/>
          <a:ext cx="5194300" cy="4537072"/>
        </p:xfrm>
        <a:graphic>
          <a:graphicData uri="http://schemas.openxmlformats.org/drawingml/2006/table">
            <a:tbl>
              <a:tblPr firstRow="1" bandRow="1">
                <a:tableStyleId>{5C22544A-7EE6-4342-B048-85BDC9FD1C3A}</a:tableStyleId>
              </a:tblPr>
              <a:tblGrid>
                <a:gridCol w="2597150"/>
                <a:gridCol w="2597150"/>
              </a:tblGrid>
              <a:tr h="567134">
                <a:tc>
                  <a:txBody>
                    <a:bodyPr/>
                    <a:lstStyle/>
                    <a:p>
                      <a:pPr algn="ctr"/>
                      <a:r>
                        <a:rPr lang="en-US" b="1" dirty="0" smtClean="0"/>
                        <a:t>Hinduism</a:t>
                      </a:r>
                      <a:endParaRPr lang="en-US" b="1" dirty="0"/>
                    </a:p>
                  </a:txBody>
                  <a:tcPr/>
                </a:tc>
                <a:tc>
                  <a:txBody>
                    <a:bodyPr/>
                    <a:lstStyle/>
                    <a:p>
                      <a:pPr algn="ctr"/>
                      <a:r>
                        <a:rPr lang="en-US" b="1" dirty="0" smtClean="0"/>
                        <a:t>Islam</a:t>
                      </a:r>
                      <a:endParaRPr lang="en-US" b="1" dirty="0"/>
                    </a:p>
                  </a:txBody>
                  <a:tcPr/>
                </a:tc>
              </a:tr>
              <a:tr h="567134">
                <a:tc>
                  <a:txBody>
                    <a:bodyPr/>
                    <a:lstStyle/>
                    <a:p>
                      <a:pPr algn="ctr"/>
                      <a:r>
                        <a:rPr lang="en-US" dirty="0" smtClean="0"/>
                        <a:t>Gabriel</a:t>
                      </a:r>
                      <a:endParaRPr lang="en-US" dirty="0"/>
                    </a:p>
                  </a:txBody>
                  <a:tcPr>
                    <a:solidFill>
                      <a:srgbClr val="FFC000"/>
                    </a:solidFill>
                  </a:tcPr>
                </a:tc>
                <a:tc>
                  <a:txBody>
                    <a:bodyPr/>
                    <a:lstStyle/>
                    <a:p>
                      <a:pPr algn="ctr"/>
                      <a:r>
                        <a:rPr lang="en-US" dirty="0" smtClean="0"/>
                        <a:t>Leo</a:t>
                      </a:r>
                      <a:endParaRPr lang="en-US" dirty="0"/>
                    </a:p>
                  </a:txBody>
                  <a:tcPr/>
                </a:tc>
              </a:tr>
              <a:tr h="567134">
                <a:tc>
                  <a:txBody>
                    <a:bodyPr/>
                    <a:lstStyle/>
                    <a:p>
                      <a:pPr algn="ctr"/>
                      <a:r>
                        <a:rPr lang="en-US" dirty="0" smtClean="0"/>
                        <a:t>Victor</a:t>
                      </a:r>
                      <a:endParaRPr lang="en-US" dirty="0"/>
                    </a:p>
                  </a:txBody>
                  <a:tcPr>
                    <a:solidFill>
                      <a:srgbClr val="FFC000"/>
                    </a:solidFill>
                  </a:tcPr>
                </a:tc>
                <a:tc>
                  <a:txBody>
                    <a:bodyPr/>
                    <a:lstStyle/>
                    <a:p>
                      <a:pPr algn="ctr"/>
                      <a:r>
                        <a:rPr lang="en-US" dirty="0" smtClean="0"/>
                        <a:t>Luke</a:t>
                      </a:r>
                      <a:endParaRPr lang="en-US" dirty="0"/>
                    </a:p>
                  </a:txBody>
                  <a:tcPr/>
                </a:tc>
              </a:tr>
              <a:tr h="567134">
                <a:tc>
                  <a:txBody>
                    <a:bodyPr/>
                    <a:lstStyle/>
                    <a:p>
                      <a:pPr algn="ctr"/>
                      <a:r>
                        <a:rPr lang="en-US" dirty="0" smtClean="0"/>
                        <a:t>Ciara</a:t>
                      </a:r>
                      <a:endParaRPr lang="en-US" dirty="0"/>
                    </a:p>
                  </a:txBody>
                  <a:tcPr>
                    <a:solidFill>
                      <a:srgbClr val="FFC000"/>
                    </a:solidFill>
                  </a:tcPr>
                </a:tc>
                <a:tc>
                  <a:txBody>
                    <a:bodyPr/>
                    <a:lstStyle/>
                    <a:p>
                      <a:pPr algn="ctr"/>
                      <a:r>
                        <a:rPr lang="en-US" dirty="0" smtClean="0"/>
                        <a:t>Antoine</a:t>
                      </a:r>
                      <a:endParaRPr lang="en-US" dirty="0"/>
                    </a:p>
                  </a:txBody>
                  <a:tcPr/>
                </a:tc>
              </a:tr>
              <a:tr h="567134">
                <a:tc>
                  <a:txBody>
                    <a:bodyPr/>
                    <a:lstStyle/>
                    <a:p>
                      <a:pPr algn="ctr"/>
                      <a:r>
                        <a:rPr lang="en-US" b="1" dirty="0" smtClean="0"/>
                        <a:t>Buddhism</a:t>
                      </a:r>
                      <a:endParaRPr lang="en-US" b="1" dirty="0"/>
                    </a:p>
                  </a:txBody>
                  <a:tcPr/>
                </a:tc>
                <a:tc>
                  <a:txBody>
                    <a:bodyPr/>
                    <a:lstStyle/>
                    <a:p>
                      <a:pPr algn="ctr"/>
                      <a:r>
                        <a:rPr lang="en-US" b="1" dirty="0" smtClean="0"/>
                        <a:t>Judaism</a:t>
                      </a:r>
                      <a:endParaRPr lang="en-US" b="1" dirty="0"/>
                    </a:p>
                  </a:txBody>
                  <a:tcPr>
                    <a:solidFill>
                      <a:srgbClr val="FFC000"/>
                    </a:solidFill>
                  </a:tcPr>
                </a:tc>
              </a:tr>
              <a:tr h="567134">
                <a:tc>
                  <a:txBody>
                    <a:bodyPr/>
                    <a:lstStyle/>
                    <a:p>
                      <a:pPr algn="ctr"/>
                      <a:r>
                        <a:rPr lang="en-US" dirty="0" smtClean="0"/>
                        <a:t>Danielle</a:t>
                      </a:r>
                      <a:endParaRPr lang="en-US" dirty="0"/>
                    </a:p>
                  </a:txBody>
                  <a:tcPr/>
                </a:tc>
                <a:tc>
                  <a:txBody>
                    <a:bodyPr/>
                    <a:lstStyle/>
                    <a:p>
                      <a:pPr algn="ctr"/>
                      <a:r>
                        <a:rPr lang="en-US" dirty="0" smtClean="0"/>
                        <a:t>Izzy</a:t>
                      </a:r>
                      <a:endParaRPr lang="en-US" dirty="0"/>
                    </a:p>
                  </a:txBody>
                  <a:tcPr>
                    <a:solidFill>
                      <a:srgbClr val="FFC000"/>
                    </a:solidFill>
                  </a:tcPr>
                </a:tc>
              </a:tr>
              <a:tr h="567134">
                <a:tc>
                  <a:txBody>
                    <a:bodyPr/>
                    <a:lstStyle/>
                    <a:p>
                      <a:pPr algn="ctr"/>
                      <a:r>
                        <a:rPr lang="en-US" dirty="0" smtClean="0"/>
                        <a:t>Emma</a:t>
                      </a:r>
                      <a:endParaRPr lang="en-US" dirty="0"/>
                    </a:p>
                  </a:txBody>
                  <a:tcPr/>
                </a:tc>
                <a:tc>
                  <a:txBody>
                    <a:bodyPr/>
                    <a:lstStyle/>
                    <a:p>
                      <a:pPr algn="ctr"/>
                      <a:r>
                        <a:rPr lang="en-US" dirty="0" smtClean="0"/>
                        <a:t>Alexia</a:t>
                      </a:r>
                      <a:endParaRPr lang="en-US" dirty="0"/>
                    </a:p>
                  </a:txBody>
                  <a:tcPr>
                    <a:solidFill>
                      <a:srgbClr val="FFC000"/>
                    </a:solidFill>
                  </a:tcPr>
                </a:tc>
              </a:tr>
              <a:tr h="567134">
                <a:tc>
                  <a:txBody>
                    <a:bodyPr/>
                    <a:lstStyle/>
                    <a:p>
                      <a:pPr algn="ctr"/>
                      <a:r>
                        <a:rPr lang="en-US" dirty="0" smtClean="0"/>
                        <a:t>Anastasia</a:t>
                      </a:r>
                      <a:endParaRPr lang="en-US" dirty="0"/>
                    </a:p>
                  </a:txBody>
                  <a:tcPr/>
                </a:tc>
                <a:tc>
                  <a:txBody>
                    <a:bodyPr/>
                    <a:lstStyle/>
                    <a:p>
                      <a:pPr algn="ctr"/>
                      <a:r>
                        <a:rPr lang="en-US" dirty="0" err="1" smtClean="0"/>
                        <a:t>Anouchka</a:t>
                      </a:r>
                      <a:endParaRPr lang="en-US" dirty="0"/>
                    </a:p>
                  </a:txBody>
                  <a:tcPr>
                    <a:solidFill>
                      <a:srgbClr val="FFC000"/>
                    </a:solidFill>
                  </a:tcPr>
                </a:tc>
              </a:tr>
            </a:tbl>
          </a:graphicData>
        </a:graphic>
      </p:graphicFrame>
    </p:spTree>
    <p:extLst>
      <p:ext uri="{BB962C8B-B14F-4D97-AF65-F5344CB8AC3E}">
        <p14:creationId xmlns:p14="http://schemas.microsoft.com/office/powerpoint/2010/main" val="1034675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5C295EC-6572-2F4E-9334-BDBCC96B4992}" vid="{ECEB37E2-C7A7-5445-8282-24F16A72E8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 Presentations</Template>
  <TotalTime>35</TotalTime>
  <Words>575</Words>
  <Application>Microsoft Macintosh PowerPoint</Application>
  <PresentationFormat>Widescreen</PresentationFormat>
  <Paragraphs>57</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Religious Knowledge Systems</vt:lpstr>
      <vt:lpstr>What is the global landscape of religious belief?</vt:lpstr>
      <vt:lpstr>PowerPoint Presentation</vt:lpstr>
      <vt:lpstr>Is Religion Good or Bad?</vt:lpstr>
      <vt:lpstr>A Creation Myth from Papa New Guinea</vt:lpstr>
      <vt:lpstr>In groups of three discuss…</vt:lpstr>
      <vt:lpstr>PowerPoint Presentation</vt:lpstr>
      <vt:lpstr>For Reflection</vt:lpstr>
      <vt:lpstr>Exploring world religions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Knowledge Systems</dc:title>
  <dc:creator>Vincent Will</dc:creator>
  <cp:lastModifiedBy>Vincent Will</cp:lastModifiedBy>
  <cp:revision>5</cp:revision>
  <dcterms:created xsi:type="dcterms:W3CDTF">2016-04-12T08:54:36Z</dcterms:created>
  <dcterms:modified xsi:type="dcterms:W3CDTF">2016-04-17T18:45:09Z</dcterms:modified>
</cp:coreProperties>
</file>